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/>
    <p:restoredTop sz="94619"/>
  </p:normalViewPr>
  <p:slideViewPr>
    <p:cSldViewPr snapToGrid="0" snapToObjects="1">
      <p:cViewPr varScale="1">
        <p:scale>
          <a:sx n="165" d="100"/>
          <a:sy n="165" d="100"/>
        </p:scale>
        <p:origin x="12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28EB3-2631-D849-A491-D418575D8FCF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102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160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103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</TotalTime>
  <Words>0</Words>
  <Application>Microsoft Macintosh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Orhan Öztürk (Tribal Worldwide Istanbul)</dc:creator>
  <cp:lastModifiedBy>Orhan Öztürk (Tribal Worldwide Istanbul)</cp:lastModifiedBy>
  <cp:revision>6</cp:revision>
  <dcterms:created xsi:type="dcterms:W3CDTF">2021-11-29T03:49:34Z</dcterms:created>
  <dcterms:modified xsi:type="dcterms:W3CDTF">2022-11-22T08:20:16Z</dcterms:modified>
</cp:coreProperties>
</file>