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19"/>
  </p:normalViewPr>
  <p:slideViewPr>
    <p:cSldViewPr snapToGrid="0" snapToObjects="1">
      <p:cViewPr varScale="1">
        <p:scale>
          <a:sx n="150" d="100"/>
          <a:sy n="150" d="100"/>
        </p:scale>
        <p:origin x="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609"/>
            <a:ext cx="12189831" cy="68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Orhan Öztürk (Tribal Worldwide Istanbul)</cp:lastModifiedBy>
  <cp:revision>5</cp:revision>
  <dcterms:created xsi:type="dcterms:W3CDTF">2021-11-29T03:49:34Z</dcterms:created>
  <dcterms:modified xsi:type="dcterms:W3CDTF">2022-11-22T08:20:40Z</dcterms:modified>
</cp:coreProperties>
</file>